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fr-FR"/>
    </a:defPPr>
    <a:lvl1pPr marL="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0F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8" d="100"/>
          <a:sy n="18" d="100"/>
        </p:scale>
        <p:origin x="31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7E78-A3B1-4F3F-9A78-3F4C2EF52339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1715-CACC-4AEA-A998-36A4A6B182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630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7E78-A3B1-4F3F-9A78-3F4C2EF52339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1715-CACC-4AEA-A998-36A4A6B182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9349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7E78-A3B1-4F3F-9A78-3F4C2EF52339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1715-CACC-4AEA-A998-36A4A6B182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3385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7E78-A3B1-4F3F-9A78-3F4C2EF52339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1715-CACC-4AEA-A998-36A4A6B182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7874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7E78-A3B1-4F3F-9A78-3F4C2EF52339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1715-CACC-4AEA-A998-36A4A6B182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4740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7E78-A3B1-4F3F-9A78-3F4C2EF52339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1715-CACC-4AEA-A998-36A4A6B182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567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7E78-A3B1-4F3F-9A78-3F4C2EF52339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1715-CACC-4AEA-A998-36A4A6B182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693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7E78-A3B1-4F3F-9A78-3F4C2EF52339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1715-CACC-4AEA-A998-36A4A6B182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651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7E78-A3B1-4F3F-9A78-3F4C2EF52339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1715-CACC-4AEA-A998-36A4A6B182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3470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7E78-A3B1-4F3F-9A78-3F4C2EF52339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1715-CACC-4AEA-A998-36A4A6B182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7665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7E78-A3B1-4F3F-9A78-3F4C2EF52339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1715-CACC-4AEA-A998-36A4A6B182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8107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67E78-A3B1-4F3F-9A78-3F4C2EF52339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B1715-CACC-4AEA-A998-36A4A6B182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0304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43200" y="40668526"/>
            <a:ext cx="257211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7200" b="1"/>
              <a:t>Numéro final du poster – Prénom et Nom du présentateur</a:t>
            </a:r>
            <a:endParaRPr lang="fr-FR" sz="7200" b="1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D95E71E-B0A0-3A2D-1F85-0904ABBFE9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30275212" cy="2838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3846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10</Words>
  <Application>Microsoft Office PowerPoint</Application>
  <PresentationFormat>Personnalisé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Lea GUITTARD</dc:creator>
  <cp:lastModifiedBy>Younes MCHICHI</cp:lastModifiedBy>
  <cp:revision>15</cp:revision>
  <dcterms:created xsi:type="dcterms:W3CDTF">2018-10-19T12:03:56Z</dcterms:created>
  <dcterms:modified xsi:type="dcterms:W3CDTF">2024-02-15T09:02:14Z</dcterms:modified>
</cp:coreProperties>
</file>